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0" r:id="rId2"/>
    <p:sldId id="263" r:id="rId3"/>
    <p:sldId id="264" r:id="rId4"/>
    <p:sldId id="265" r:id="rId5"/>
    <p:sldId id="266" r:id="rId6"/>
    <p:sldId id="267" r:id="rId7"/>
    <p:sldId id="268" r:id="rId8"/>
    <p:sldId id="269" r:id="rId9"/>
  </p:sldIdLst>
  <p:sldSz cx="12192000" cy="180006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50" d="100"/>
          <a:sy n="150" d="100"/>
        </p:scale>
        <p:origin x="-1858" y="-65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945943"/>
            <a:ext cx="10363200" cy="626689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9454516"/>
            <a:ext cx="9144000" cy="4345992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08702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2443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958369"/>
            <a:ext cx="2628900" cy="152547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958369"/>
            <a:ext cx="7734300" cy="152547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37062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01177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487671"/>
            <a:ext cx="10515600" cy="7487774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2046282"/>
            <a:ext cx="10515600" cy="3937644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67379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4791843"/>
            <a:ext cx="5181600" cy="114212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791843"/>
            <a:ext cx="5181600" cy="114212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0851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58373"/>
            <a:ext cx="10515600" cy="34792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4412664"/>
            <a:ext cx="5157787" cy="2162578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6575242"/>
            <a:ext cx="5157787" cy="9671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4412664"/>
            <a:ext cx="5183188" cy="2162578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6575242"/>
            <a:ext cx="5183188" cy="9671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59004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49209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05472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200044"/>
            <a:ext cx="3932237" cy="4200155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591766"/>
            <a:ext cx="6172200" cy="12792138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400199"/>
            <a:ext cx="3932237" cy="10004536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25080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200044"/>
            <a:ext cx="3932237" cy="4200155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591766"/>
            <a:ext cx="6172200" cy="12792138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400199"/>
            <a:ext cx="3932237" cy="10004536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43423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958373"/>
            <a:ext cx="10515600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791843"/>
            <a:ext cx="10515600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6683952"/>
            <a:ext cx="274320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E0797-EDD6-43A4-A29D-C706748491E7}" type="datetimeFigureOut">
              <a:rPr lang="en-SG" smtClean="0"/>
              <a:t>8/11/2020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6683952"/>
            <a:ext cx="411480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6683952"/>
            <a:ext cx="274320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DB156-A4D9-45BF-A8D8-71803BF3D7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524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E53153-E10E-4CBB-9286-B12DC1D17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025" y="8347869"/>
            <a:ext cx="4171950" cy="13049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E25F41-B22D-4C55-95A7-8F392317D433}"/>
              </a:ext>
            </a:extLst>
          </p:cNvPr>
          <p:cNvSpPr txBox="1"/>
          <p:nvPr/>
        </p:nvSpPr>
        <p:spPr>
          <a:xfrm>
            <a:off x="5762625" y="8402916"/>
            <a:ext cx="746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Name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CD76AD-D2FA-439A-B925-72EBC25A55B5}"/>
              </a:ext>
            </a:extLst>
          </p:cNvPr>
          <p:cNvSpPr txBox="1"/>
          <p:nvPr/>
        </p:nvSpPr>
        <p:spPr>
          <a:xfrm>
            <a:off x="6085840" y="8630999"/>
            <a:ext cx="2232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Start and end dates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E103AC-3340-451D-A82C-5B2E449BA5AE}"/>
              </a:ext>
            </a:extLst>
          </p:cNvPr>
          <p:cNvSpPr txBox="1"/>
          <p:nvPr/>
        </p:nvSpPr>
        <p:spPr>
          <a:xfrm>
            <a:off x="5854065" y="8843189"/>
            <a:ext cx="1478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Location(s)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C24855-B5F0-4ED8-9EDF-A13C7136084F}"/>
              </a:ext>
            </a:extLst>
          </p:cNvPr>
          <p:cNvSpPr txBox="1"/>
          <p:nvPr/>
        </p:nvSpPr>
        <p:spPr>
          <a:xfrm>
            <a:off x="4866005" y="9043749"/>
            <a:ext cx="998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Budget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78A273-86E3-47F5-A7D4-65C47431FC4D}"/>
              </a:ext>
            </a:extLst>
          </p:cNvPr>
          <p:cNvSpPr txBox="1"/>
          <p:nvPr/>
        </p:nvSpPr>
        <p:spPr>
          <a:xfrm>
            <a:off x="5389245" y="9579362"/>
            <a:ext cx="141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Description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870D79EC-FB7B-4F1B-AAEF-2493E3262F3F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029200" y="9535160"/>
            <a:ext cx="360045" cy="228868"/>
          </a:xfrm>
          <a:prstGeom prst="bentConnector3">
            <a:avLst>
              <a:gd name="adj1" fmla="val 2028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971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D530AE88-3C9E-4A03-AFAF-8A7649E27E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861" y="0"/>
            <a:ext cx="9326277" cy="7020905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9C3DCB5C-631F-45BB-84A2-D6ED35E67F69}"/>
              </a:ext>
            </a:extLst>
          </p:cNvPr>
          <p:cNvSpPr/>
          <p:nvPr/>
        </p:nvSpPr>
        <p:spPr>
          <a:xfrm>
            <a:off x="1759352" y="857294"/>
            <a:ext cx="7558268" cy="5860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92EEB4-5D55-447A-B6E7-AF12461CB284}"/>
              </a:ext>
            </a:extLst>
          </p:cNvPr>
          <p:cNvSpPr txBox="1"/>
          <p:nvPr/>
        </p:nvSpPr>
        <p:spPr>
          <a:xfrm>
            <a:off x="2696902" y="2011284"/>
            <a:ext cx="222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Enter command here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755D48-E26C-43A3-A1DB-60212F67CCCB}"/>
              </a:ext>
            </a:extLst>
          </p:cNvPr>
          <p:cNvCxnSpPr>
            <a:cxnSpLocks/>
          </p:cNvCxnSpPr>
          <p:nvPr/>
        </p:nvCxnSpPr>
        <p:spPr>
          <a:xfrm flipV="1">
            <a:off x="3808071" y="1478083"/>
            <a:ext cx="0" cy="56792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B45F186-FB46-4CC8-B9EC-5592F77599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440" y="7478832"/>
            <a:ext cx="9297698" cy="7001852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8D19B268-1C6F-4361-8E5D-7305B9D1563C}"/>
              </a:ext>
            </a:extLst>
          </p:cNvPr>
          <p:cNvSpPr/>
          <p:nvPr/>
        </p:nvSpPr>
        <p:spPr>
          <a:xfrm>
            <a:off x="6294120" y="12527283"/>
            <a:ext cx="4251960" cy="10820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870D0E8-D22C-426A-8DAC-6E04AC29D4FC}"/>
              </a:ext>
            </a:extLst>
          </p:cNvPr>
          <p:cNvCxnSpPr>
            <a:cxnSpLocks/>
          </p:cNvCxnSpPr>
          <p:nvPr/>
        </p:nvCxnSpPr>
        <p:spPr>
          <a:xfrm flipV="1">
            <a:off x="8034631" y="13695680"/>
            <a:ext cx="0" cy="29690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EC8281B-F3B9-469B-B3F6-C245FC2DF542}"/>
              </a:ext>
            </a:extLst>
          </p:cNvPr>
          <p:cNvSpPr txBox="1"/>
          <p:nvPr/>
        </p:nvSpPr>
        <p:spPr>
          <a:xfrm>
            <a:off x="6923462" y="13941781"/>
            <a:ext cx="222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New itinerary added</a:t>
            </a:r>
          </a:p>
        </p:txBody>
      </p:sp>
    </p:spTree>
    <p:extLst>
      <p:ext uri="{BB962C8B-B14F-4D97-AF65-F5344CB8AC3E}">
        <p14:creationId xmlns:p14="http://schemas.microsoft.com/office/powerpoint/2010/main" val="1776068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EE792D3-59D3-4E87-9A13-1666469BCD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861" y="7360036"/>
            <a:ext cx="9326277" cy="7039957"/>
          </a:xfrm>
          <a:prstGeom prst="rect">
            <a:avLst/>
          </a:prstGeom>
        </p:spPr>
      </p:pic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AAE896A-6640-42E0-ADA3-4255A29A9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6218" y="-92724"/>
            <a:ext cx="9335803" cy="7030431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9C3DCB5C-631F-45BB-84A2-D6ED35E67F69}"/>
              </a:ext>
            </a:extLst>
          </p:cNvPr>
          <p:cNvSpPr/>
          <p:nvPr/>
        </p:nvSpPr>
        <p:spPr>
          <a:xfrm>
            <a:off x="1942232" y="798452"/>
            <a:ext cx="2977002" cy="5860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92EEB4-5D55-447A-B6E7-AF12461CB284}"/>
              </a:ext>
            </a:extLst>
          </p:cNvPr>
          <p:cNvSpPr txBox="1"/>
          <p:nvPr/>
        </p:nvSpPr>
        <p:spPr>
          <a:xfrm>
            <a:off x="2696902" y="2011284"/>
            <a:ext cx="222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Enter command here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755D48-E26C-43A3-A1DB-60212F67CCCB}"/>
              </a:ext>
            </a:extLst>
          </p:cNvPr>
          <p:cNvCxnSpPr>
            <a:cxnSpLocks/>
          </p:cNvCxnSpPr>
          <p:nvPr/>
        </p:nvCxnSpPr>
        <p:spPr>
          <a:xfrm flipV="1">
            <a:off x="3808071" y="1478083"/>
            <a:ext cx="0" cy="56792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F1F203DC-7F55-443C-B8F5-EBD804D47608}"/>
              </a:ext>
            </a:extLst>
          </p:cNvPr>
          <p:cNvSpPr/>
          <p:nvPr/>
        </p:nvSpPr>
        <p:spPr>
          <a:xfrm>
            <a:off x="6634481" y="5323841"/>
            <a:ext cx="2011680" cy="2787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F81E61-1549-4455-BFE6-6E9256D118BB}"/>
              </a:ext>
            </a:extLst>
          </p:cNvPr>
          <p:cNvSpPr txBox="1"/>
          <p:nvPr/>
        </p:nvSpPr>
        <p:spPr>
          <a:xfrm>
            <a:off x="6634496" y="6085464"/>
            <a:ext cx="2011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Start date to edit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07D4F8-250F-4215-B581-3BC130C9C924}"/>
              </a:ext>
            </a:extLst>
          </p:cNvPr>
          <p:cNvCxnSpPr>
            <a:cxnSpLocks/>
          </p:cNvCxnSpPr>
          <p:nvPr/>
        </p:nvCxnSpPr>
        <p:spPr>
          <a:xfrm flipV="1">
            <a:off x="7600654" y="5662567"/>
            <a:ext cx="0" cy="41514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863B8033-9B68-423F-923F-AC9B20A21282}"/>
              </a:ext>
            </a:extLst>
          </p:cNvPr>
          <p:cNvSpPr/>
          <p:nvPr/>
        </p:nvSpPr>
        <p:spPr>
          <a:xfrm>
            <a:off x="6443370" y="12750200"/>
            <a:ext cx="2011680" cy="2787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D050B9-287C-43D1-93F1-32FB791A51E8}"/>
              </a:ext>
            </a:extLst>
          </p:cNvPr>
          <p:cNvSpPr txBox="1"/>
          <p:nvPr/>
        </p:nvSpPr>
        <p:spPr>
          <a:xfrm>
            <a:off x="6555147" y="13581698"/>
            <a:ext cx="2091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Edited start date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8E76E42-3F4C-4B71-B197-EDAAD44FE07A}"/>
              </a:ext>
            </a:extLst>
          </p:cNvPr>
          <p:cNvCxnSpPr>
            <a:cxnSpLocks/>
          </p:cNvCxnSpPr>
          <p:nvPr/>
        </p:nvCxnSpPr>
        <p:spPr>
          <a:xfrm flipV="1">
            <a:off x="7386320" y="13114638"/>
            <a:ext cx="0" cy="41514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2651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E6F61EA-1D0A-4065-B1BC-C272A651F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717" y="7594071"/>
            <a:ext cx="9335803" cy="7011378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BBCD58E-98BA-419F-9992-E0FC6ADD3D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30" y="339131"/>
            <a:ext cx="9354856" cy="7020905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9C3DCB5C-631F-45BB-84A2-D6ED35E67F69}"/>
              </a:ext>
            </a:extLst>
          </p:cNvPr>
          <p:cNvSpPr/>
          <p:nvPr/>
        </p:nvSpPr>
        <p:spPr>
          <a:xfrm>
            <a:off x="1708552" y="1185051"/>
            <a:ext cx="1837282" cy="5860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92EEB4-5D55-447A-B6E7-AF12461CB284}"/>
              </a:ext>
            </a:extLst>
          </p:cNvPr>
          <p:cNvSpPr txBox="1"/>
          <p:nvPr/>
        </p:nvSpPr>
        <p:spPr>
          <a:xfrm>
            <a:off x="1585733" y="2453588"/>
            <a:ext cx="222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Enter command here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755D48-E26C-43A3-A1DB-60212F67CCCB}"/>
              </a:ext>
            </a:extLst>
          </p:cNvPr>
          <p:cNvCxnSpPr>
            <a:cxnSpLocks/>
          </p:cNvCxnSpPr>
          <p:nvPr/>
        </p:nvCxnSpPr>
        <p:spPr>
          <a:xfrm flipV="1">
            <a:off x="2696902" y="1812690"/>
            <a:ext cx="0" cy="56792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F1F203DC-7F55-443C-B8F5-EBD804D47608}"/>
              </a:ext>
            </a:extLst>
          </p:cNvPr>
          <p:cNvSpPr/>
          <p:nvPr/>
        </p:nvSpPr>
        <p:spPr>
          <a:xfrm>
            <a:off x="6207764" y="4152130"/>
            <a:ext cx="4328134" cy="13037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F81E61-1549-4455-BFE6-6E9256D118BB}"/>
              </a:ext>
            </a:extLst>
          </p:cNvPr>
          <p:cNvSpPr txBox="1"/>
          <p:nvPr/>
        </p:nvSpPr>
        <p:spPr>
          <a:xfrm>
            <a:off x="8087376" y="3428693"/>
            <a:ext cx="2011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Itinerary to delete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07D4F8-250F-4215-B581-3BC130C9C924}"/>
              </a:ext>
            </a:extLst>
          </p:cNvPr>
          <p:cNvCxnSpPr>
            <a:cxnSpLocks/>
          </p:cNvCxnSpPr>
          <p:nvPr/>
        </p:nvCxnSpPr>
        <p:spPr>
          <a:xfrm>
            <a:off x="8931614" y="3798025"/>
            <a:ext cx="0" cy="27613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863B8033-9B68-423F-923F-AC9B20A21282}"/>
              </a:ext>
            </a:extLst>
          </p:cNvPr>
          <p:cNvSpPr/>
          <p:nvPr/>
        </p:nvSpPr>
        <p:spPr>
          <a:xfrm>
            <a:off x="6095999" y="10697774"/>
            <a:ext cx="4439899" cy="28320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D050B9-287C-43D1-93F1-32FB791A51E8}"/>
              </a:ext>
            </a:extLst>
          </p:cNvPr>
          <p:cNvSpPr txBox="1"/>
          <p:nvPr/>
        </p:nvSpPr>
        <p:spPr>
          <a:xfrm>
            <a:off x="7692110" y="14048758"/>
            <a:ext cx="237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First itinerary deleted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8E76E42-3F4C-4B71-B197-EDAAD44FE07A}"/>
              </a:ext>
            </a:extLst>
          </p:cNvPr>
          <p:cNvCxnSpPr>
            <a:cxnSpLocks/>
          </p:cNvCxnSpPr>
          <p:nvPr/>
        </p:nvCxnSpPr>
        <p:spPr>
          <a:xfrm flipV="1">
            <a:off x="8768080" y="13581698"/>
            <a:ext cx="0" cy="41514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566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61E612C-C7D3-48E5-9425-4DAC21FAF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416" y="7505214"/>
            <a:ext cx="9326277" cy="7030431"/>
          </a:xfrm>
          <a:prstGeom prst="rect">
            <a:avLst/>
          </a:prstGeom>
        </p:spPr>
      </p:pic>
      <p:pic>
        <p:nvPicPr>
          <p:cNvPr id="3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E4F0F680-901C-4DC7-A056-9D1367DF69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770" y="366562"/>
            <a:ext cx="9316750" cy="7001852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9C3DCB5C-631F-45BB-84A2-D6ED35E67F69}"/>
              </a:ext>
            </a:extLst>
          </p:cNvPr>
          <p:cNvSpPr/>
          <p:nvPr/>
        </p:nvSpPr>
        <p:spPr>
          <a:xfrm>
            <a:off x="1708551" y="1185051"/>
            <a:ext cx="2025245" cy="5860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92EEB4-5D55-447A-B6E7-AF12461CB284}"/>
              </a:ext>
            </a:extLst>
          </p:cNvPr>
          <p:cNvSpPr txBox="1"/>
          <p:nvPr/>
        </p:nvSpPr>
        <p:spPr>
          <a:xfrm>
            <a:off x="1585733" y="2422192"/>
            <a:ext cx="222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Enter command here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755D48-E26C-43A3-A1DB-60212F67CCCB}"/>
              </a:ext>
            </a:extLst>
          </p:cNvPr>
          <p:cNvCxnSpPr>
            <a:cxnSpLocks/>
          </p:cNvCxnSpPr>
          <p:nvPr/>
        </p:nvCxnSpPr>
        <p:spPr>
          <a:xfrm flipV="1">
            <a:off x="2696902" y="1812690"/>
            <a:ext cx="0" cy="56792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F1F203DC-7F55-443C-B8F5-EBD804D47608}"/>
              </a:ext>
            </a:extLst>
          </p:cNvPr>
          <p:cNvSpPr/>
          <p:nvPr/>
        </p:nvSpPr>
        <p:spPr>
          <a:xfrm>
            <a:off x="6151881" y="5438685"/>
            <a:ext cx="4328134" cy="10078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F81E61-1549-4455-BFE6-6E9256D118BB}"/>
              </a:ext>
            </a:extLst>
          </p:cNvPr>
          <p:cNvSpPr txBox="1"/>
          <p:nvPr/>
        </p:nvSpPr>
        <p:spPr>
          <a:xfrm>
            <a:off x="7465068" y="6743700"/>
            <a:ext cx="1635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Itinerary to find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07D4F8-250F-4215-B581-3BC130C9C924}"/>
              </a:ext>
            </a:extLst>
          </p:cNvPr>
          <p:cNvCxnSpPr>
            <a:cxnSpLocks/>
          </p:cNvCxnSpPr>
          <p:nvPr/>
        </p:nvCxnSpPr>
        <p:spPr>
          <a:xfrm flipV="1">
            <a:off x="8282940" y="6498432"/>
            <a:ext cx="0" cy="24526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863B8033-9B68-423F-923F-AC9B20A21282}"/>
              </a:ext>
            </a:extLst>
          </p:cNvPr>
          <p:cNvSpPr/>
          <p:nvPr/>
        </p:nvSpPr>
        <p:spPr>
          <a:xfrm>
            <a:off x="6095999" y="11262167"/>
            <a:ext cx="4439899" cy="11783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D050B9-287C-43D1-93F1-32FB791A51E8}"/>
              </a:ext>
            </a:extLst>
          </p:cNvPr>
          <p:cNvSpPr txBox="1"/>
          <p:nvPr/>
        </p:nvSpPr>
        <p:spPr>
          <a:xfrm>
            <a:off x="7379594" y="13019838"/>
            <a:ext cx="1721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Found itinerary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8E76E42-3F4C-4B71-B197-EDAAD44FE07A}"/>
              </a:ext>
            </a:extLst>
          </p:cNvPr>
          <p:cNvCxnSpPr>
            <a:cxnSpLocks/>
          </p:cNvCxnSpPr>
          <p:nvPr/>
        </p:nvCxnSpPr>
        <p:spPr>
          <a:xfrm flipV="1">
            <a:off x="8189346" y="12551551"/>
            <a:ext cx="0" cy="41514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2591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73EEC17-78C4-48EA-B2F6-F287D0477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388" y="7531477"/>
            <a:ext cx="9316750" cy="7030431"/>
          </a:xfrm>
          <a:prstGeom prst="rect">
            <a:avLst/>
          </a:prstGeom>
        </p:spPr>
      </p:pic>
      <p:pic>
        <p:nvPicPr>
          <p:cNvPr id="6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3B96812-43D4-4B27-8614-66E361B029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979" y="329044"/>
            <a:ext cx="9335803" cy="7030431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9C3DCB5C-631F-45BB-84A2-D6ED35E67F69}"/>
              </a:ext>
            </a:extLst>
          </p:cNvPr>
          <p:cNvSpPr/>
          <p:nvPr/>
        </p:nvSpPr>
        <p:spPr>
          <a:xfrm>
            <a:off x="1708551" y="1185051"/>
            <a:ext cx="1347165" cy="5860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92EEB4-5D55-447A-B6E7-AF12461CB284}"/>
              </a:ext>
            </a:extLst>
          </p:cNvPr>
          <p:cNvSpPr txBox="1"/>
          <p:nvPr/>
        </p:nvSpPr>
        <p:spPr>
          <a:xfrm>
            <a:off x="4109026" y="1302485"/>
            <a:ext cx="222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Enter command here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755D48-E26C-43A3-A1DB-60212F67CCCB}"/>
              </a:ext>
            </a:extLst>
          </p:cNvPr>
          <p:cNvCxnSpPr>
            <a:cxnSpLocks/>
          </p:cNvCxnSpPr>
          <p:nvPr/>
        </p:nvCxnSpPr>
        <p:spPr>
          <a:xfrm flipH="1">
            <a:off x="3240912" y="1487151"/>
            <a:ext cx="810227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F1F203DC-7F55-443C-B8F5-EBD804D47608}"/>
              </a:ext>
            </a:extLst>
          </p:cNvPr>
          <p:cNvSpPr/>
          <p:nvPr/>
        </p:nvSpPr>
        <p:spPr>
          <a:xfrm>
            <a:off x="6207763" y="3442112"/>
            <a:ext cx="4471925" cy="21551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F81E61-1549-4455-BFE6-6E9256D118BB}"/>
              </a:ext>
            </a:extLst>
          </p:cNvPr>
          <p:cNvSpPr txBox="1"/>
          <p:nvPr/>
        </p:nvSpPr>
        <p:spPr>
          <a:xfrm>
            <a:off x="7147464" y="6238897"/>
            <a:ext cx="2294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Only 1 itinerary shown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07D4F8-250F-4215-B581-3BC130C9C924}"/>
              </a:ext>
            </a:extLst>
          </p:cNvPr>
          <p:cNvCxnSpPr>
            <a:cxnSpLocks/>
          </p:cNvCxnSpPr>
          <p:nvPr/>
        </p:nvCxnSpPr>
        <p:spPr>
          <a:xfrm flipV="1">
            <a:off x="8294515" y="5769227"/>
            <a:ext cx="0" cy="40007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863B8033-9B68-423F-923F-AC9B20A21282}"/>
              </a:ext>
            </a:extLst>
          </p:cNvPr>
          <p:cNvSpPr/>
          <p:nvPr/>
        </p:nvSpPr>
        <p:spPr>
          <a:xfrm>
            <a:off x="6265639" y="10600195"/>
            <a:ext cx="4471920" cy="31736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D050B9-287C-43D1-93F1-32FB791A51E8}"/>
              </a:ext>
            </a:extLst>
          </p:cNvPr>
          <p:cNvSpPr txBox="1"/>
          <p:nvPr/>
        </p:nvSpPr>
        <p:spPr>
          <a:xfrm>
            <a:off x="7749540" y="13942815"/>
            <a:ext cx="209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All itineraries listed</a:t>
            </a: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56803EA2-31E9-4B8C-88D5-55DE01B86B18}"/>
              </a:ext>
            </a:extLst>
          </p:cNvPr>
          <p:cNvCxnSpPr>
            <a:cxnSpLocks/>
          </p:cNvCxnSpPr>
          <p:nvPr/>
        </p:nvCxnSpPr>
        <p:spPr>
          <a:xfrm rot="10800000">
            <a:off x="7315202" y="13854898"/>
            <a:ext cx="434338" cy="272582"/>
          </a:xfrm>
          <a:prstGeom prst="bentConnector3">
            <a:avLst>
              <a:gd name="adj1" fmla="val 100877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60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application, chat or text message&#10;&#10;Description automatically generated">
            <a:extLst>
              <a:ext uri="{FF2B5EF4-FFF2-40B4-BE49-F238E27FC236}">
                <a16:creationId xmlns:a16="http://schemas.microsoft.com/office/drawing/2014/main" id="{1CD5F901-27E2-4AC5-A4D1-E7A37F4C36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096" y="6840204"/>
            <a:ext cx="9335803" cy="7011378"/>
          </a:xfrm>
          <a:prstGeom prst="rect">
            <a:avLst/>
          </a:prstGeom>
        </p:spPr>
      </p:pic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D2FD5CD-EAAA-4FCF-B77F-A817CB9C16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860" y="-296257"/>
            <a:ext cx="9326277" cy="7039957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9C3DCB5C-631F-45BB-84A2-D6ED35E67F69}"/>
              </a:ext>
            </a:extLst>
          </p:cNvPr>
          <p:cNvSpPr/>
          <p:nvPr/>
        </p:nvSpPr>
        <p:spPr>
          <a:xfrm>
            <a:off x="1684280" y="552839"/>
            <a:ext cx="1805680" cy="5860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92EEB4-5D55-447A-B6E7-AF12461CB284}"/>
              </a:ext>
            </a:extLst>
          </p:cNvPr>
          <p:cNvSpPr txBox="1"/>
          <p:nvPr/>
        </p:nvSpPr>
        <p:spPr>
          <a:xfrm>
            <a:off x="1684280" y="1803332"/>
            <a:ext cx="222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Enter command here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755D48-E26C-43A3-A1DB-60212F67CCCB}"/>
              </a:ext>
            </a:extLst>
          </p:cNvPr>
          <p:cNvCxnSpPr>
            <a:cxnSpLocks/>
          </p:cNvCxnSpPr>
          <p:nvPr/>
        </p:nvCxnSpPr>
        <p:spPr>
          <a:xfrm flipV="1">
            <a:off x="2602409" y="1235406"/>
            <a:ext cx="0" cy="56792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F1F203DC-7F55-443C-B8F5-EBD804D47608}"/>
              </a:ext>
            </a:extLst>
          </p:cNvPr>
          <p:cNvSpPr/>
          <p:nvPr/>
        </p:nvSpPr>
        <p:spPr>
          <a:xfrm>
            <a:off x="6207764" y="3480164"/>
            <a:ext cx="4328134" cy="13559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F81E61-1549-4455-BFE6-6E9256D118BB}"/>
              </a:ext>
            </a:extLst>
          </p:cNvPr>
          <p:cNvSpPr txBox="1"/>
          <p:nvPr/>
        </p:nvSpPr>
        <p:spPr>
          <a:xfrm>
            <a:off x="8470907" y="5224682"/>
            <a:ext cx="1973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Itinerary to select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07D4F8-250F-4215-B581-3BC130C9C924}"/>
              </a:ext>
            </a:extLst>
          </p:cNvPr>
          <p:cNvCxnSpPr>
            <a:cxnSpLocks/>
          </p:cNvCxnSpPr>
          <p:nvPr/>
        </p:nvCxnSpPr>
        <p:spPr>
          <a:xfrm flipV="1">
            <a:off x="9288780" y="4856480"/>
            <a:ext cx="0" cy="38852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863B8033-9B68-423F-923F-AC9B20A21282}"/>
              </a:ext>
            </a:extLst>
          </p:cNvPr>
          <p:cNvSpPr/>
          <p:nvPr/>
        </p:nvSpPr>
        <p:spPr>
          <a:xfrm>
            <a:off x="6151881" y="9910350"/>
            <a:ext cx="4439899" cy="39412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D050B9-287C-43D1-93F1-32FB791A51E8}"/>
              </a:ext>
            </a:extLst>
          </p:cNvPr>
          <p:cNvSpPr txBox="1"/>
          <p:nvPr/>
        </p:nvSpPr>
        <p:spPr>
          <a:xfrm>
            <a:off x="3579565" y="9942385"/>
            <a:ext cx="2125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Detailed view of selected itinerary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8E76E42-3F4C-4B71-B197-EDAAD44FE07A}"/>
              </a:ext>
            </a:extLst>
          </p:cNvPr>
          <p:cNvCxnSpPr>
            <a:cxnSpLocks/>
          </p:cNvCxnSpPr>
          <p:nvPr/>
        </p:nvCxnSpPr>
        <p:spPr>
          <a:xfrm>
            <a:off x="5313294" y="10265551"/>
            <a:ext cx="782706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931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0D0FB48-B2E2-49BC-9A3E-175F48733C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97" y="7008482"/>
            <a:ext cx="9335803" cy="7011378"/>
          </a:xfrm>
          <a:prstGeom prst="rect">
            <a:avLst/>
          </a:prstGeom>
        </p:spPr>
      </p:pic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5ACEC51-9468-45B0-AE9F-3170279E17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97" y="-317239"/>
            <a:ext cx="9335803" cy="7020905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9C3DCB5C-631F-45BB-84A2-D6ED35E67F69}"/>
              </a:ext>
            </a:extLst>
          </p:cNvPr>
          <p:cNvSpPr/>
          <p:nvPr/>
        </p:nvSpPr>
        <p:spPr>
          <a:xfrm>
            <a:off x="1684280" y="552839"/>
            <a:ext cx="1516117" cy="5860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92EEB4-5D55-447A-B6E7-AF12461CB284}"/>
              </a:ext>
            </a:extLst>
          </p:cNvPr>
          <p:cNvSpPr txBox="1"/>
          <p:nvPr/>
        </p:nvSpPr>
        <p:spPr>
          <a:xfrm>
            <a:off x="1684280" y="1803332"/>
            <a:ext cx="222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Enter command here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755D48-E26C-43A3-A1DB-60212F67CCCB}"/>
              </a:ext>
            </a:extLst>
          </p:cNvPr>
          <p:cNvCxnSpPr>
            <a:cxnSpLocks/>
          </p:cNvCxnSpPr>
          <p:nvPr/>
        </p:nvCxnSpPr>
        <p:spPr>
          <a:xfrm flipV="1">
            <a:off x="2602409" y="1235406"/>
            <a:ext cx="0" cy="56792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F1F203DC-7F55-443C-B8F5-EBD804D47608}"/>
              </a:ext>
            </a:extLst>
          </p:cNvPr>
          <p:cNvSpPr/>
          <p:nvPr/>
        </p:nvSpPr>
        <p:spPr>
          <a:xfrm>
            <a:off x="6096000" y="2793999"/>
            <a:ext cx="4439898" cy="38855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F81E61-1549-4455-BFE6-6E9256D118BB}"/>
              </a:ext>
            </a:extLst>
          </p:cNvPr>
          <p:cNvSpPr txBox="1"/>
          <p:nvPr/>
        </p:nvSpPr>
        <p:spPr>
          <a:xfrm>
            <a:off x="7443474" y="1779186"/>
            <a:ext cx="1516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All itineraries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07D4F8-250F-4215-B581-3BC130C9C924}"/>
              </a:ext>
            </a:extLst>
          </p:cNvPr>
          <p:cNvCxnSpPr>
            <a:cxnSpLocks/>
          </p:cNvCxnSpPr>
          <p:nvPr/>
        </p:nvCxnSpPr>
        <p:spPr>
          <a:xfrm>
            <a:off x="8201660" y="2172664"/>
            <a:ext cx="0" cy="49941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863B8033-9B68-423F-923F-AC9B20A21282}"/>
              </a:ext>
            </a:extLst>
          </p:cNvPr>
          <p:cNvSpPr/>
          <p:nvPr/>
        </p:nvSpPr>
        <p:spPr>
          <a:xfrm>
            <a:off x="6024881" y="10119360"/>
            <a:ext cx="4566900" cy="37322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D050B9-287C-43D1-93F1-32FB791A51E8}"/>
              </a:ext>
            </a:extLst>
          </p:cNvPr>
          <p:cNvSpPr txBox="1"/>
          <p:nvPr/>
        </p:nvSpPr>
        <p:spPr>
          <a:xfrm>
            <a:off x="7318444" y="9120108"/>
            <a:ext cx="2516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FF0000"/>
                </a:solidFill>
              </a:rPr>
              <a:t>All itineraries cleared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8E76E42-3F4C-4B71-B197-EDAAD44FE07A}"/>
              </a:ext>
            </a:extLst>
          </p:cNvPr>
          <p:cNvCxnSpPr>
            <a:cxnSpLocks/>
          </p:cNvCxnSpPr>
          <p:nvPr/>
        </p:nvCxnSpPr>
        <p:spPr>
          <a:xfrm>
            <a:off x="8308331" y="9489440"/>
            <a:ext cx="0" cy="53848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90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416</TotalTime>
  <Words>73</Words>
  <Application>Microsoft Office PowerPoint</Application>
  <PresentationFormat>Custom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Lim Koon Kiat</dc:creator>
  <cp:lastModifiedBy>Lim Koon Kiat</cp:lastModifiedBy>
  <cp:revision>17</cp:revision>
  <dcterms:created xsi:type="dcterms:W3CDTF">2020-10-29T10:12:42Z</dcterms:created>
  <dcterms:modified xsi:type="dcterms:W3CDTF">2020-11-08T09:42:43Z</dcterms:modified>
</cp:coreProperties>
</file>

<file path=docProps/thumbnail.jpeg>
</file>